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EDD"/>
    <a:srgbClr val="E97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696"/>
  </p:normalViewPr>
  <p:slideViewPr>
    <p:cSldViewPr snapToGrid="0">
      <p:cViewPr varScale="1">
        <p:scale>
          <a:sx n="77" d="100"/>
          <a:sy n="77" d="100"/>
        </p:scale>
        <p:origin x="6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732CF-3E29-B8DB-D325-8DE27E0A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DC5AA9-FCEB-BE9B-69BA-D9443CED5A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011794-169C-CE67-5C15-7AD11C973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AC7-AFF9-2A4B-BB8E-1B66217F756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1A1A34-582D-3F55-1B9A-EB0908FE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535A63-6660-B768-D9E8-19E366C7E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B33-25E9-1840-B78C-AA0CD724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59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883E0-09DF-32AD-448D-03949A171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3CA6A2-9884-F359-1529-8E5CE60B0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CA0B0-3143-3429-BBD2-47F598815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AC7-AFF9-2A4B-BB8E-1B66217F756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5B3DB-CC46-FCCC-4F1E-76D43D61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15CDDB-6348-FB5F-235C-2F1C69D28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B33-25E9-1840-B78C-AA0CD724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57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2C3B21-43AC-2D7B-E02C-5846AF486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48B231-BCC7-133B-BCF0-377D6FB8A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404FC3-0E95-C207-DFD7-B940225E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AC7-AFF9-2A4B-BB8E-1B66217F756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D27541-377A-B8F4-A188-66ADEA36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8C489A-318D-A8CF-6419-0FA9ED8C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B33-25E9-1840-B78C-AA0CD724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43DBC-A189-692E-35BC-1221B801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DCBC61-A515-D70F-9B06-DBB1B6AEB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E214D-0044-29D4-9748-E11759572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AC7-AFF9-2A4B-BB8E-1B66217F756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A1ADA7-DAC1-D772-ABE8-AE97BE045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29545D-1424-E55B-9365-97107B0F1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B33-25E9-1840-B78C-AA0CD724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6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7D4EB-7DA8-7054-2120-D00303BC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D4774E-824F-F743-04BA-17DC7CAC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940C0-5DBB-4FC8-FC5F-53B5383F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AC7-AFF9-2A4B-BB8E-1B66217F756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DAF873-A0FD-BC55-3102-411F999A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FCC69B-3A7F-FAC7-D3F2-3BD2B9A16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B33-25E9-1840-B78C-AA0CD724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22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1CC0D-1908-334B-9B71-CBC713E79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2A98F3-07D9-037E-5F9F-0E1BF69F6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A30BAB-8FB6-397F-4165-D05823651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FA8E3B-C945-6816-9A14-CD4B3D931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AC7-AFF9-2A4B-BB8E-1B66217F756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902C8-EE9A-8BFC-F551-48406BCE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6D0920-A1CA-9872-45A5-8F9E4A3D6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B33-25E9-1840-B78C-AA0CD724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5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69050-35D3-5EC7-E4E5-0D402ADF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FAB0CD-E1A5-658C-B934-DA3386963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4A91C-8F88-E1C2-C615-018E83549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E28296-4A6F-E89C-6CE4-0F5F31893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40B8D7-D177-965A-CD69-BD6A06E4E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A22D7F0-1B0F-2593-BC8A-37B28332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AC7-AFF9-2A4B-BB8E-1B66217F756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F4EE2B-1F09-67C7-B493-686B9D6F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FFA187-5A24-0DD9-8F1E-3846DB38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B33-25E9-1840-B78C-AA0CD724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81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1B7FF-B4BD-B0E8-CECB-FA6D34FA9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4F6625-FC6A-30D3-DA46-E836168B0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AC7-AFF9-2A4B-BB8E-1B66217F756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E86C9C6-E71A-873F-08E4-A02E3683E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E419D4-F75B-BAC7-7EC1-89977F0B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B33-25E9-1840-B78C-AA0CD724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0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C9AA4C-6B6A-D12B-1C60-3B950BE3C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AC7-AFF9-2A4B-BB8E-1B66217F756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99ACFF-7274-6715-401E-D48A1331E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435829-D9FF-0C4D-71F2-FF30753C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B33-25E9-1840-B78C-AA0CD724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735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63DB1-37EB-8487-E219-51C659735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E6ECE-9A40-F5BE-4E48-31F16CF38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18CE04-E5C9-D15D-8948-1655F7CA5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E756E0-FA02-D163-E08D-1188B7AF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AC7-AFF9-2A4B-BB8E-1B66217F756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D56887-CB1D-B554-C537-179B3CA02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31CFFB-0FA9-EB3C-7D81-DF1D1C86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B33-25E9-1840-B78C-AA0CD724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7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646FF-1115-6A2B-ACF3-4B52FEBB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9CAA1F-9E6D-D64F-1F01-78A2D25B36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187335-DEB0-8C8D-3EEE-18C612F25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CEDDC6-5E80-271A-BE27-F3AF8814A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94AC7-AFF9-2A4B-BB8E-1B66217F756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C67548-1C62-0D50-10AC-5D499D1C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CC1C66-1FB3-D45B-4C07-6201F3F3A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A1B33-25E9-1840-B78C-AA0CD724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6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D529F-24E1-35D6-1171-95340E67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DCE906-190D-7DBF-5D0F-CAEF10765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E9C347-7AEC-E87E-F745-FAB10C57B9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F94AC7-AFF9-2A4B-BB8E-1B66217F7567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D37BC0-2416-C8CD-6C17-DA82DB651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F70B0A-488E-1941-F779-F3275F43B5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2A1B33-25E9-1840-B78C-AA0CD724E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58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8367F46E-5785-457C-11B6-5A42F334AA23}"/>
              </a:ext>
            </a:extLst>
          </p:cNvPr>
          <p:cNvSpPr txBox="1">
            <a:spLocks/>
          </p:cNvSpPr>
          <p:nvPr/>
        </p:nvSpPr>
        <p:spPr>
          <a:xfrm>
            <a:off x="4091709" y="618692"/>
            <a:ext cx="7028873" cy="1006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Образовательное учреждение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46B9867-CA82-5168-50B2-6A2620A55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1709" y="1773236"/>
            <a:ext cx="7028873" cy="1655763"/>
          </a:xfrm>
        </p:spPr>
        <p:txBody>
          <a:bodyPr/>
          <a:lstStyle/>
          <a:p>
            <a:pPr algn="l"/>
            <a:r>
              <a:rPr lang="ru-RU" dirty="0"/>
              <a:t>Название проекта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D295F5E2-D7C9-BE32-A7FD-3D7ABE300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214885"/>
            <a:ext cx="10261600" cy="1655762"/>
          </a:xfrm>
        </p:spPr>
        <p:txBody>
          <a:bodyPr/>
          <a:lstStyle/>
          <a:p>
            <a:pPr algn="l"/>
            <a:r>
              <a:rPr lang="ru-RU" dirty="0"/>
              <a:t>Автор(ы):</a:t>
            </a:r>
          </a:p>
          <a:p>
            <a:pPr algn="l"/>
            <a:r>
              <a:rPr lang="ru-RU" dirty="0"/>
              <a:t>Руководитель(и):</a:t>
            </a:r>
          </a:p>
        </p:txBody>
      </p:sp>
      <p:pic>
        <p:nvPicPr>
          <p:cNvPr id="3" name="Рисунок 2" descr="Изображение выглядит как текст, Графика, графический дизайн, графическая вставк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9EADA5E-457E-0C85-F333-36C63B2797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40" t="20162" r="7507" b="7155"/>
          <a:stretch>
            <a:fillRect/>
          </a:stretch>
        </p:blipFill>
        <p:spPr>
          <a:xfrm>
            <a:off x="189569" y="111235"/>
            <a:ext cx="3233855" cy="273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046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20509-FA02-FFAD-2B4E-4049E23D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2">
            <a:extLst>
              <a:ext uri="{FF2B5EF4-FFF2-40B4-BE49-F238E27FC236}">
                <a16:creationId xmlns:a16="http://schemas.microsoft.com/office/drawing/2014/main" id="{3CED7A91-AF79-AFDB-3264-5DA5F3FF510C}"/>
              </a:ext>
            </a:extLst>
          </p:cNvPr>
          <p:cNvSpPr txBox="1">
            <a:spLocks/>
          </p:cNvSpPr>
          <p:nvPr/>
        </p:nvSpPr>
        <p:spPr>
          <a:xfrm>
            <a:off x="838200" y="2124987"/>
            <a:ext cx="10515600" cy="405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описание проблемы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8D5815A-76C6-5ABF-A8BF-1F58195D8C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698" b="43384"/>
          <a:stretch>
            <a:fillRect/>
          </a:stretch>
        </p:blipFill>
        <p:spPr>
          <a:xfrm rot="16200000">
            <a:off x="8728892" y="512899"/>
            <a:ext cx="3976007" cy="29502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823C6-0DDF-A066-7876-1AC3713ADB5E}"/>
              </a:ext>
            </a:extLst>
          </p:cNvPr>
          <p:cNvSpPr txBox="1"/>
          <p:nvPr/>
        </p:nvSpPr>
        <p:spPr>
          <a:xfrm>
            <a:off x="196596" y="52628"/>
            <a:ext cx="296722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500" b="1" dirty="0">
                <a:ln w="12700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Проблема</a:t>
            </a:r>
          </a:p>
        </p:txBody>
      </p:sp>
    </p:spTree>
    <p:extLst>
      <p:ext uri="{BB962C8B-B14F-4D97-AF65-F5344CB8AC3E}">
        <p14:creationId xmlns:p14="http://schemas.microsoft.com/office/powerpoint/2010/main" val="1594879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77803-D51D-BFC3-6FAA-CBC2FD7FD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2">
            <a:extLst>
              <a:ext uri="{FF2B5EF4-FFF2-40B4-BE49-F238E27FC236}">
                <a16:creationId xmlns:a16="http://schemas.microsoft.com/office/drawing/2014/main" id="{7FB79008-0C1C-799A-6EE9-F211A1CB35C0}"/>
              </a:ext>
            </a:extLst>
          </p:cNvPr>
          <p:cNvSpPr txBox="1">
            <a:spLocks/>
          </p:cNvSpPr>
          <p:nvPr/>
        </p:nvSpPr>
        <p:spPr>
          <a:xfrm>
            <a:off x="838200" y="2124987"/>
            <a:ext cx="10515600" cy="4051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описание</a:t>
            </a:r>
          </a:p>
        </p:txBody>
      </p:sp>
      <p:pic>
        <p:nvPicPr>
          <p:cNvPr id="4" name="Рисунок 3" descr="Изображение выглядит как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C07B035-1D18-00D8-31CD-EEEE4B16E2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84" r="71177"/>
          <a:stretch>
            <a:fillRect/>
          </a:stretch>
        </p:blipFill>
        <p:spPr>
          <a:xfrm rot="10800000">
            <a:off x="0" y="3490481"/>
            <a:ext cx="2743364" cy="3367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C83E4D-3EA8-8CF6-B2B8-D256A2853083}"/>
              </a:ext>
            </a:extLst>
          </p:cNvPr>
          <p:cNvSpPr txBox="1"/>
          <p:nvPr/>
        </p:nvSpPr>
        <p:spPr>
          <a:xfrm>
            <a:off x="196596" y="52628"/>
            <a:ext cx="655167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500" b="1" dirty="0">
                <a:ln w="12700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Актуальность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50373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64878-4624-19CD-DE24-2D4522CAA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A56737-F990-C6C4-FE65-7F64966095FD}"/>
              </a:ext>
            </a:extLst>
          </p:cNvPr>
          <p:cNvSpPr txBox="1"/>
          <p:nvPr/>
        </p:nvSpPr>
        <p:spPr>
          <a:xfrm>
            <a:off x="196596" y="52628"/>
            <a:ext cx="92583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500" b="1" dirty="0">
                <a:ln w="12700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Существующие аналоги проекта</a:t>
            </a:r>
          </a:p>
        </p:txBody>
      </p:sp>
      <p:pic>
        <p:nvPicPr>
          <p:cNvPr id="4" name="Рисунок 3" descr="Изображение выглядит как Красочность, фиолетовый, Фиолетовый, Пурпурный ц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FB724F3-2BAA-64B0-E1A5-C1B01789A0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873" b="34679"/>
          <a:stretch>
            <a:fillRect/>
          </a:stretch>
        </p:blipFill>
        <p:spPr>
          <a:xfrm>
            <a:off x="9128759" y="5253259"/>
            <a:ext cx="3063241" cy="160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77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E7334-CE1D-5202-9006-E8BF16A55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бъект 2">
            <a:extLst>
              <a:ext uri="{FF2B5EF4-FFF2-40B4-BE49-F238E27FC236}">
                <a16:creationId xmlns:a16="http://schemas.microsoft.com/office/drawing/2014/main" id="{4ABC154C-7A94-6FBA-7C5A-6123DBD45FF4}"/>
              </a:ext>
            </a:extLst>
          </p:cNvPr>
          <p:cNvSpPr txBox="1">
            <a:spLocks/>
          </p:cNvSpPr>
          <p:nvPr/>
        </p:nvSpPr>
        <p:spPr>
          <a:xfrm>
            <a:off x="838200" y="2124987"/>
            <a:ext cx="10515600" cy="1439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Формулировка цели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2FE6F-1AEA-3E35-86E9-14D2CE8F42A0}"/>
              </a:ext>
            </a:extLst>
          </p:cNvPr>
          <p:cNvSpPr txBox="1">
            <a:spLocks/>
          </p:cNvSpPr>
          <p:nvPr/>
        </p:nvSpPr>
        <p:spPr>
          <a:xfrm>
            <a:off x="1383709" y="26361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/>
              <a:t>Задачи: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B43270B-F7F1-9EC2-5E57-99543C761A9B}"/>
              </a:ext>
            </a:extLst>
          </p:cNvPr>
          <p:cNvSpPr txBox="1">
            <a:spLocks/>
          </p:cNvSpPr>
          <p:nvPr/>
        </p:nvSpPr>
        <p:spPr>
          <a:xfrm>
            <a:off x="1383708" y="3935922"/>
            <a:ext cx="10515600" cy="160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задача 1…</a:t>
            </a:r>
          </a:p>
          <a:p>
            <a:r>
              <a:rPr lang="ru-RU" dirty="0"/>
              <a:t>задача 2…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D8639-28D5-97CB-F20F-384D298D0131}"/>
              </a:ext>
            </a:extLst>
          </p:cNvPr>
          <p:cNvSpPr txBox="1"/>
          <p:nvPr/>
        </p:nvSpPr>
        <p:spPr>
          <a:xfrm>
            <a:off x="8132064" y="0"/>
            <a:ext cx="405993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500" b="1" dirty="0">
                <a:ln w="12700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Цели проекта</a:t>
            </a:r>
          </a:p>
        </p:txBody>
      </p:sp>
      <p:pic>
        <p:nvPicPr>
          <p:cNvPr id="5" name="Рисунок 4" descr="Изображение выглядит как Цвет электрик, синий, Красочность, Детское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8C5FE4F-917B-562A-3D61-6BCC69E9C4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36720" b="43581"/>
          <a:stretch>
            <a:fillRect/>
          </a:stretch>
        </p:blipFill>
        <p:spPr>
          <a:xfrm>
            <a:off x="0" y="5539297"/>
            <a:ext cx="399415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13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4FC51-4074-B9B6-9D4A-5DC7D741E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:a16="http://schemas.microsoft.com/office/drawing/2014/main" id="{7BAFC046-2996-83E2-7424-A8B9449DC9A5}"/>
              </a:ext>
            </a:extLst>
          </p:cNvPr>
          <p:cNvSpPr txBox="1">
            <a:spLocks/>
          </p:cNvSpPr>
          <p:nvPr/>
        </p:nvSpPr>
        <p:spPr>
          <a:xfrm>
            <a:off x="1083209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указать, кому может быть полезен результат проекта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23C01D-1AFC-DF32-63D8-FCF375A66B81}"/>
              </a:ext>
            </a:extLst>
          </p:cNvPr>
          <p:cNvSpPr txBox="1"/>
          <p:nvPr/>
        </p:nvSpPr>
        <p:spPr>
          <a:xfrm>
            <a:off x="196596" y="52628"/>
            <a:ext cx="92583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500" b="1" dirty="0">
                <a:ln w="12700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Возможные заказчики</a:t>
            </a:r>
          </a:p>
        </p:txBody>
      </p:sp>
      <p:pic>
        <p:nvPicPr>
          <p:cNvPr id="4" name="Рисунок 3" descr="Изображение выглядит как Пурпурный цвет, Сирень, розовый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CE7EB66-953A-F595-6AEF-ED84CF917F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t="25292"/>
          <a:stretch>
            <a:fillRect/>
          </a:stretch>
        </p:blipFill>
        <p:spPr>
          <a:xfrm rot="10800000">
            <a:off x="8609294" y="5831636"/>
            <a:ext cx="3582706" cy="102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44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51FCE-BC12-2793-877E-5EEA39360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BD58A3-C88A-C4FF-51A2-AB28F3B328D1}"/>
              </a:ext>
            </a:extLst>
          </p:cNvPr>
          <p:cNvSpPr txBox="1"/>
          <p:nvPr/>
        </p:nvSpPr>
        <p:spPr>
          <a:xfrm>
            <a:off x="4512564" y="0"/>
            <a:ext cx="92583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500" b="1" dirty="0">
                <a:ln w="12700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Этапы реализации проекта</a:t>
            </a:r>
          </a:p>
        </p:txBody>
      </p:sp>
      <p:pic>
        <p:nvPicPr>
          <p:cNvPr id="4" name="Рисунок 3" descr="Изображение выглядит как Фиолетовый, Красочность, инструмент, Пурпурный цве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33BDD74-CF97-D582-99CF-69C16D4596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b="76671"/>
          <a:stretch>
            <a:fillRect/>
          </a:stretch>
        </p:blipFill>
        <p:spPr>
          <a:xfrm rot="5400000">
            <a:off x="-2752344" y="2752344"/>
            <a:ext cx="6858000" cy="135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8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944359-4FD4-115D-21ED-BD71FBEB8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B346F5-D85F-6D65-989F-89E400FDAC30}"/>
              </a:ext>
            </a:extLst>
          </p:cNvPr>
          <p:cNvSpPr txBox="1"/>
          <p:nvPr/>
        </p:nvSpPr>
        <p:spPr>
          <a:xfrm>
            <a:off x="3909060" y="0"/>
            <a:ext cx="92583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500" b="1" dirty="0">
                <a:ln w="12700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Экономическое обоснование</a:t>
            </a:r>
          </a:p>
        </p:txBody>
      </p:sp>
      <p:pic>
        <p:nvPicPr>
          <p:cNvPr id="4" name="Рисунок 3" descr="Изображение выглядит как апельсин, желтый, е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8E68B77-DCCC-7ADB-9086-4FB401545E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57649" t="47362" b="5276"/>
          <a:stretch>
            <a:fillRect/>
          </a:stretch>
        </p:blipFill>
        <p:spPr>
          <a:xfrm>
            <a:off x="0" y="0"/>
            <a:ext cx="2474123" cy="239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240D92-DE89-24C5-6530-24FBBE410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FFB4DE9C-2939-DF6F-A8F7-E775681DD77D}"/>
              </a:ext>
            </a:extLst>
          </p:cNvPr>
          <p:cNvSpPr txBox="1">
            <a:spLocks/>
          </p:cNvSpPr>
          <p:nvPr/>
        </p:nvSpPr>
        <p:spPr>
          <a:xfrm>
            <a:off x="792516" y="25066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dirty="0"/>
              <a:t>описание полученного результата, фото артефактов (прототипы, модели)</a:t>
            </a:r>
          </a:p>
          <a:p>
            <a:r>
              <a:rPr lang="ru-RU" dirty="0"/>
              <a:t>максимальный объем данного раздела - не более двух слайдов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7BD2E5-2233-66A2-C151-05248165D3DF}"/>
              </a:ext>
            </a:extLst>
          </p:cNvPr>
          <p:cNvSpPr txBox="1"/>
          <p:nvPr/>
        </p:nvSpPr>
        <p:spPr>
          <a:xfrm>
            <a:off x="2939796" y="0"/>
            <a:ext cx="594817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500" b="1" dirty="0">
                <a:ln w="12700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</a:rPr>
              <a:t>Проектное решение</a:t>
            </a:r>
          </a:p>
        </p:txBody>
      </p:sp>
      <p:pic>
        <p:nvPicPr>
          <p:cNvPr id="7" name="Рисунок 6" descr="Изображение выглядит как Красочность, фиолетовый, Фиолетовый, искус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504C3D1-6C18-AD79-2D82-4748260FCD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 l="1913" t="7889" b="80079"/>
          <a:stretch>
            <a:fillRect/>
          </a:stretch>
        </p:blipFill>
        <p:spPr>
          <a:xfrm>
            <a:off x="0" y="6345936"/>
            <a:ext cx="12192000" cy="51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28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70</Words>
  <Application>Microsoft Office PowerPoint</Application>
  <PresentationFormat>Широкоэкранный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Тема Office</vt:lpstr>
      <vt:lpstr>Название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Бахтияр Гусейнов</dc:creator>
  <cp:lastModifiedBy>kvant 49_9</cp:lastModifiedBy>
  <cp:revision>84</cp:revision>
  <cp:lastPrinted>2026-01-15T01:26:42Z</cp:lastPrinted>
  <dcterms:created xsi:type="dcterms:W3CDTF">2025-01-10T03:22:36Z</dcterms:created>
  <dcterms:modified xsi:type="dcterms:W3CDTF">2026-01-15T02:24:22Z</dcterms:modified>
</cp:coreProperties>
</file>