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0" r:id="rId2"/>
    <p:sldId id="335" r:id="rId3"/>
    <p:sldId id="338" r:id="rId4"/>
    <p:sldId id="334" r:id="rId5"/>
    <p:sldId id="339" r:id="rId6"/>
    <p:sldId id="340" r:id="rId7"/>
    <p:sldId id="341" r:id="rId8"/>
    <p:sldId id="342" r:id="rId9"/>
    <p:sldId id="343" r:id="rId10"/>
    <p:sldId id="344" r:id="rId11"/>
    <p:sldId id="34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5" d="100"/>
          <a:sy n="65" d="100"/>
        </p:scale>
        <p:origin x="1228" y="4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4027-2C1F-4C73-9A78-FE4A005618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2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939089"/>
            <a:ext cx="1696419" cy="82777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ПАССАЖИРОВ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1486116"/>
            <a:ext cx="6079082" cy="4086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987" y="861174"/>
            <a:ext cx="66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 необходимо перевозить с использованием детских удерживающих устройств (автокресел, бустеров).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ДЕТСКИЕ УДЕРЖИВАЮЩИЕ УСТРОЙСТВА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0" y="5676900"/>
            <a:ext cx="714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НАПОМИНАЙТЕ РОДИТЕЛЯМ О ТОМ,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В АВТОМОБИЛЕ ВОДИТЕЛЬ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ВСЕ ВЗРОСЛЫЕ ПАССАЖИРЫ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 ПРИСТЕГИВАТЬСЯ РЕМНЕМ БЕЗОПАСНОСТИ!</a:t>
            </a:r>
            <a:endParaRPr lang="ru-RU" sz="16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ПРОНУМЕРУЙТЕ УТВЕРЖДЕНИЯ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ОЧЕРЕДНОСТИ ДЕЙСТВИЙ (1-4)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940" y="994450"/>
            <a:ext cx="6571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Прошу и других пристегнуть ремни безопасности.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Сяду в автокресло или бустер и пристегнусь ремнями безопасности в зависимости от конструкции крепления, если пристегнуться не получиться попрошу взрослых оказать помощь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автомобиль сажусь всегда со стороны тротуара или обочины. 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Выхожу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автомобиля всегда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тротуар или обочину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04067" y="3341643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815" y="5216614"/>
            <a:ext cx="5897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СИДЯЩИЕ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АВТОМОБИЛЕ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БЫТЬ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ПРИСТЕГНУТЫ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РЕМНЯМИ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ВСЕГДА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ПРИСТЕГИВАЮСЬ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РЕМНЕМ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ПРОШУ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СДЕЛАТЬ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СВОИХ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РОДИТЕЛЕЙ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066" y="4086768"/>
            <a:ext cx="6060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ВСЕСИДЯЩИЕВАВТОМОБИЛЕДОЛЖНЫБЫТЬПРИСТЕГНУТЫРЕМНЯМИБЕЗОПАСНОСТИЯВСЕГДАПРИСТЕГИВАЮСЬРЕМНЕМБЕЗОПАСНОСТИПРОШУЭТОСДЕЛАТЬИСВОИХРОДИТЕЛЕЙ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8786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  <p:bldP spid="11" grpId="0"/>
      <p:bldP spid="12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34883" y="1276713"/>
            <a:ext cx="1409490" cy="2539523"/>
            <a:chOff x="934883" y="1276713"/>
            <a:chExt cx="1409490" cy="25395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34883" y="3354571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1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16" y="1276713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38023" y="95013"/>
            <a:ext cx="702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ОСТАНОВКИ МАРШРУТНОГО ТРАНСПОРТА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2" name="Прямоугольник 31"/>
          <p:cNvSpPr/>
          <p:nvPr/>
        </p:nvSpPr>
        <p:spPr>
          <a:xfrm>
            <a:off x="385753" y="501508"/>
            <a:ext cx="635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предложенного набора знаков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выберите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те, которые обозначают места остановки маршрутного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транспорта.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68109" y="1276714"/>
            <a:ext cx="1391657" cy="2549148"/>
            <a:chOff x="2868109" y="1276714"/>
            <a:chExt cx="1391657" cy="254914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868109" y="3364197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2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18369" y="1276714"/>
            <a:ext cx="1391658" cy="2562159"/>
            <a:chOff x="4818369" y="1276714"/>
            <a:chExt cx="1391658" cy="256215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1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818369" y="3377208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3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4883" y="4137280"/>
            <a:ext cx="1409490" cy="2565290"/>
            <a:chOff x="934883" y="4137280"/>
            <a:chExt cx="1409490" cy="256529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83" y="4137280"/>
              <a:ext cx="1391655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934883" y="6240905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4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68109" y="4177505"/>
            <a:ext cx="1391657" cy="2548349"/>
            <a:chOff x="2868109" y="4163847"/>
            <a:chExt cx="1391657" cy="25483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4163847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868109" y="6250531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5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18369" y="4163847"/>
            <a:ext cx="1391657" cy="2561360"/>
            <a:chOff x="4818369" y="4163847"/>
            <a:chExt cx="1391657" cy="256136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0" y="4163847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4818369" y="6263542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6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674057" y="5101958"/>
            <a:ext cx="1769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«Место остановки автобуса 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 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(или)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троллейбуса»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45220" y="5101958"/>
            <a:ext cx="177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Место остановки трамвая»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10399 -0.2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066 0.18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92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8969" y="125840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ПРАВИЛА ПОВЕДЕНИЯ ПАССАЖИРОВ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 МЕСТАХ ОСТАНОВКИ 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МАРШРУТНОГО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583" y="1506169"/>
            <a:ext cx="66552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маршрутный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 (автобус, троллейбус, трамвай)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обозначенных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дорожными знаками местах (остановочных павильонах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посадочных площадках)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посадочная площадка имеет ограждение, нельзя перелезать через него, садиться на него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время ожидания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стоять дальше от края тротуара, лицом к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 или трамвайным путям,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запрещается выходить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проезжую часть или на трамвайные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пути, вести себя спокойно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посадке/высадке преимущество имеют пассажиры, выходящие из маршрутного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транспорта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90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86957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ПОСАДКИ/ВЫСАДКИ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ПОВЕДЕНИЯ В САЛОНЕ МАРШРУТНОГО 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3" y="1233496"/>
            <a:ext cx="65610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 входе в транспортное средство, не задерживайтесь около дверей и на площадке, пройдите в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салон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транспорт с мороженым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открытыми напитками входить запрещено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салоне во время движения надо держаться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за поручни (если пассажир едет стоя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выходу надо готовиться заранее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нельзя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прислоняться к дверям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пытаться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открывать их самостоятельно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 осуществляется только при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полной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остановке транспортного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входить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выходить надо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спокойно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очереди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83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0" y="2039875"/>
            <a:ext cx="6317824" cy="44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9168" y="844212"/>
            <a:ext cx="6923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Рассмотрим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действия пассажиров, которым 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выхода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перейти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часть.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473" y="74771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74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2322559"/>
            <a:ext cx="6150857" cy="4316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2953" y="9295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После выхода из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надо дождаться когда транспорт отъедет, подойти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к ближайшему пешеходному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переходу, убедиться в своей безопасности и перейти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06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878762"/>
            <a:ext cx="6467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 зоне видимости пешеходного перехода нет, выйдя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автобуса,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дождаться, когда он отъедет от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места остановки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освободив тем самым обзор проезжей части, а дальше, убедившись в безопасности перехода, пересечь проезжую часть под прямым углом.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9" y="2930471"/>
            <a:ext cx="5554832" cy="3826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8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929581"/>
            <a:ext cx="64672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пассажир выходит из трамвая, и рядом нет посадочной площадки,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необходимо убедиться, что транспорт остановился и пропускает тебя. После этого выйти из салона трамвая и перейти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ближайший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тротуар соблюдая меры безопасности.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надо перейти на другую сторону дороги,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то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нужно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тротуаре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дождаться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отъезда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трамвая, найти пешеходный переход и убедившись в своей безопасности, перейти по нему проезжую часть.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ВЫХОДА ИЗ ТРАМВАЯ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7" y="2991684"/>
            <a:ext cx="5523333" cy="364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РАССТАВЬ СЛОВА ПО ПОРЯДКУ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НАПИШИ ПРЕДЛОЖЕНИЕ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688" y="1025534"/>
            <a:ext cx="6519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Правильный ответ подскажет, как нужно вести себя, чтобы безопасно перейти проезжую часть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дороги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56083" y="1691303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И ИЗ ПО ОН ПОКА ДОЖДУСЬ АВТОБУСА УЕДЕТ В БЕЗОПАСНОСТИ ПРОЕЗЖУЮ ПЕШЕХОДНОМУ ЧАСТЬ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ПЕРЕЙДУ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СВОЕЙ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УБЕДИВШИСЬ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ПЕРЕХОДУ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083" y="3877706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083" y="5355034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ЖДУ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ПОСАДОЧНОЙ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НЕЛЬЗЯ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ИГРАТЬ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КУЛЬТУРНЫЙ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083" y="2728619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ИЗ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АВТОБУСА ДОЖДУСЬ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ПОКА ОН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УЕДЕТ И УБЕДИВШИСЬ В СВОЕЙ БЕЗОПАСНОСТИ ПЕРЕЙДУ ПРОЕЗЖУЮ ЧАСТЬ ПО ПЕШЕХОДНОМУ ПЕРЕХОДУ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083" y="4708703"/>
            <a:ext cx="603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АВТОБУСЖДУНАПОСАДОЧНОЙПЛОЩАДКЕНАДОРОГЕНЕЛЬЗЯИГРАТЬЯКУЛЬТУРНЫЙПАССАЖИР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  <p:bldP spid="12" grpId="0"/>
      <p:bldP spid="13" grpId="0" build="p"/>
      <p:bldP spid="14" grpId="0" build="p"/>
      <p:bldP spid="1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8755</TotalTime>
  <Words>488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 UI</vt:lpstr>
      <vt:lpstr>Arial</vt:lpstr>
      <vt:lpstr>Calibri</vt:lpstr>
      <vt:lpstr>Calibri Light</vt:lpstr>
      <vt:lpstr>Courier New</vt:lpstr>
      <vt:lpstr>Segoe UI</vt:lpstr>
      <vt:lpstr>Segoe UI Semibold</vt:lpstr>
      <vt:lpstr>Times New Roman</vt:lpstr>
      <vt:lpstr>Wingdings</vt:lpstr>
      <vt:lpstr>Тема Office</vt:lpstr>
      <vt:lpstr>ПРАВИЛА  ДОРОЖНОГО ДВИЖЕНИЯ ДЛЯ ПАССАЖИРОВ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Admin</cp:lastModifiedBy>
  <cp:revision>286</cp:revision>
  <dcterms:created xsi:type="dcterms:W3CDTF">2019-08-19T07:52:16Z</dcterms:created>
  <dcterms:modified xsi:type="dcterms:W3CDTF">2024-10-28T22:44:26Z</dcterms:modified>
</cp:coreProperties>
</file>