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84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97C71-DBD3-43DA-8F57-7696B85C9C5E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567FB-6A08-4517-90EE-F3DDD5BC3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93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6A677E-111A-4CCF-B287-D2A8F354C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42F0ED-16D0-4F28-A712-087CD37EA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870D30-9753-487D-8F16-527270EB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113640-E4BA-4DA1-A9C7-192074D1A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DA1036-6ECF-4F52-985B-57B74219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634CC47-619D-4C1F-91E4-592CCBDE5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43" y="297180"/>
            <a:ext cx="3324705" cy="260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03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749CEC-D1E3-42B2-A9A5-18CECC7A8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E1786C-B230-41D1-9D38-7A185DE79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0ED77B-CCF1-4684-91AE-CEDB3A1B7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B8B7B8-343B-4051-9944-9087DC982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7CDEF7-96F7-4C19-83D5-F5A798A6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97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ABDBE2E-CCFB-4D8B-962D-8B560037FD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9B8D8B-4BBC-4AA9-9E4A-B72590D33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7B26CC-D866-41CB-8FB8-C393F40B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32C64D-D86B-4D61-B114-86B21E2E7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8463A6-BD5F-4A15-847D-D6C970E3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96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0F61B7-0CAA-4388-AA76-FC6339EAC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4246C2-36AA-42D9-8A35-986B6AB70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7BE2F7-224A-40C4-9DA5-2254DA273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1D0FAA-949C-4CF4-B3C8-E51F65A62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F7557E-6A8F-4CA2-8DD6-7404F913C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23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31766-A058-4C36-BE16-F2A7D398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8CD44D-D90B-47F2-BF18-B6C92C079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B288F5-390C-4C94-A1FF-A19EE26FA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A5B7E7-5337-46C7-9E96-8178621A9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9D2F2E-1A4B-4A60-9D65-6671AC3E9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21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020FA-12CE-4119-A0E1-5E2550141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C6BA76-A9FA-4B72-8264-97FD7B464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569A59-CD02-4A11-A2E1-27C122EA7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39B57A-12E5-4570-B728-E0B5FB66C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436F3A-D324-4FC9-A96B-A7B7F6AB9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8DE802-C916-4D55-9C7C-FC9E110A2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86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84BC8A-C061-43FC-ADCB-75F1B9D59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0D68BE-3A4A-4C24-B45B-9C872E143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3F8CB4-A1A3-464A-8296-43964BDDC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2B0BCF5-A03A-4C51-8484-7A44FD978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B3F6033-2399-4FD9-BE3C-62E0644D3C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1C915C9-3099-4A75-AAEC-E8D23AC38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C0643A-2D34-4C7E-8436-08F8F3651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AB99B0D-5E18-4439-9DDA-189C09B36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18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2649E4-B588-42D1-AFF8-5E6FF2CF3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C2C095-D100-4527-AF66-3F789932C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0992CE0-5783-4462-9BCD-46EBD46B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5CDB2DC-1654-42C9-8BBF-EF859BFC7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9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2BBE164-E04B-4B8F-98BA-1DC8EC18B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3C3334-D08E-4A59-BCA9-EC4D1D5B4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4C5D28-46E5-49ED-BDEE-A838A1A5E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99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D10345-B60B-49AF-85C5-577C86E4D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C1B22C-E69B-4CC8-AF05-5C6BB7EC5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02D145-F945-471D-BCBB-8F603E0B4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248CE2-9E9B-41B6-BDBA-641E53C1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2503BB-19BD-48F4-96D8-5CAD4248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E043A7-96E2-4A08-9814-FFC29373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2A8FCF-7A89-4108-81F5-102B2A3B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EC4F67A-0E4B-4D8B-88ED-101F5A9F4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3414BE-E9A3-4B3A-8A37-12F128597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58E320-7CDA-47F5-9DEF-3FF030FA0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DD46AD-9F68-49EB-92EE-783A56CAD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9BB092-A5CC-441C-86DE-6F04CE0F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28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A6F13-2AA8-4E1E-9383-FE0F65318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928" y="365125"/>
            <a:ext cx="96438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7EF595-129C-4B86-A183-98B4E9078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E90F03-208F-472D-9B8D-10CD6B5127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2FA61-7849-4B45-A287-7ACC8FB311B8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A03AC6-51A3-42E8-9402-7837E15D6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AD8054-7FF1-4B82-A7F3-159A1F986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10773-5CB1-4788-974B-01CA2FFB5535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47BC1F4-E0E5-42BD-83A2-2D18A09F5C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3" t="-1340" r="23378" b="31882"/>
          <a:stretch/>
        </p:blipFill>
        <p:spPr>
          <a:xfrm>
            <a:off x="317988" y="485076"/>
            <a:ext cx="1205016" cy="122059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FDB0BD3-A86F-4958-AC91-76CAD06AC9F4}"/>
              </a:ext>
            </a:extLst>
          </p:cNvPr>
          <p:cNvSpPr/>
          <p:nvPr userDrawn="1"/>
        </p:nvSpPr>
        <p:spPr>
          <a:xfrm>
            <a:off x="235692" y="365125"/>
            <a:ext cx="11720616" cy="6127750"/>
          </a:xfrm>
          <a:prstGeom prst="rect">
            <a:avLst/>
          </a:prstGeom>
          <a:noFill/>
          <a:ln w="76200">
            <a:solidFill>
              <a:srgbClr val="6584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15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03BFE5-4303-497B-99DE-3E3391F88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1709" y="1773236"/>
            <a:ext cx="7028873" cy="1655763"/>
          </a:xfrm>
        </p:spPr>
        <p:txBody>
          <a:bodyPr/>
          <a:lstStyle/>
          <a:p>
            <a:pPr algn="l"/>
            <a:r>
              <a:rPr lang="ru-RU" dirty="0"/>
              <a:t>Название проекта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13C66B3-C6B6-4628-BC30-347732896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8982" y="4239347"/>
            <a:ext cx="10261600" cy="1655762"/>
          </a:xfrm>
        </p:spPr>
        <p:txBody>
          <a:bodyPr/>
          <a:lstStyle/>
          <a:p>
            <a:pPr algn="l"/>
            <a:r>
              <a:rPr lang="ru-RU" dirty="0"/>
              <a:t>Автор(ы):</a:t>
            </a:r>
          </a:p>
          <a:p>
            <a:pPr algn="l"/>
            <a:r>
              <a:rPr lang="ru-RU" dirty="0"/>
              <a:t>Руководитель(и):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BE9A415A-380D-4173-A289-9F5A204EF604}"/>
              </a:ext>
            </a:extLst>
          </p:cNvPr>
          <p:cNvSpPr txBox="1">
            <a:spLocks/>
          </p:cNvSpPr>
          <p:nvPr/>
        </p:nvSpPr>
        <p:spPr>
          <a:xfrm>
            <a:off x="4091709" y="618692"/>
            <a:ext cx="7028873" cy="1006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/>
              <a:t>Образовательное учреждение</a:t>
            </a:r>
          </a:p>
        </p:txBody>
      </p:sp>
    </p:spTree>
    <p:extLst>
      <p:ext uri="{BB962C8B-B14F-4D97-AF65-F5344CB8AC3E}">
        <p14:creationId xmlns:p14="http://schemas.microsoft.com/office/powerpoint/2010/main" val="251195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7C192A-025B-4155-807D-506DF2B33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526" y="365125"/>
            <a:ext cx="9340273" cy="1325563"/>
          </a:xfrm>
        </p:spPr>
        <p:txBody>
          <a:bodyPr/>
          <a:lstStyle/>
          <a:p>
            <a:r>
              <a:rPr lang="ru-RU" dirty="0"/>
              <a:t>Проблема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EB01E0-6B65-4402-90B0-E31FB309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описание 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1192095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CFAB2-DA81-40E9-B8ED-F307B0B59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 решения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F4CA8E-6A14-4294-9CA6-5B7F34F87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описание</a:t>
            </a:r>
          </a:p>
        </p:txBody>
      </p:sp>
    </p:spTree>
    <p:extLst>
      <p:ext uri="{BB962C8B-B14F-4D97-AF65-F5344CB8AC3E}">
        <p14:creationId xmlns:p14="http://schemas.microsoft.com/office/powerpoint/2010/main" val="312206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9D9B29-263D-467C-933E-96632731C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Существующие аналоги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1B7818-D35B-4806-9F8B-4A28529AA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7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D2611-2EB6-47B7-94C4-EBA63F4BC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89EA2A-CF95-41EF-B201-038C85F5D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185430"/>
          </a:xfrm>
        </p:spPr>
        <p:txBody>
          <a:bodyPr/>
          <a:lstStyle/>
          <a:p>
            <a:r>
              <a:rPr lang="ru-RU" dirty="0"/>
              <a:t>формулировка цели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2FEF543-F021-4202-B73C-253305FF8DA0}"/>
              </a:ext>
            </a:extLst>
          </p:cNvPr>
          <p:cNvSpPr txBox="1">
            <a:spLocks/>
          </p:cNvSpPr>
          <p:nvPr/>
        </p:nvSpPr>
        <p:spPr>
          <a:xfrm>
            <a:off x="838200" y="33549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Задачи: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BEB4C0DD-6698-4E0E-8ED6-AB2FC1BAB9EE}"/>
              </a:ext>
            </a:extLst>
          </p:cNvPr>
          <p:cNvSpPr txBox="1">
            <a:spLocks/>
          </p:cNvSpPr>
          <p:nvPr/>
        </p:nvSpPr>
        <p:spPr>
          <a:xfrm>
            <a:off x="838200" y="4680528"/>
            <a:ext cx="105156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задача 1…</a:t>
            </a:r>
          </a:p>
          <a:p>
            <a:r>
              <a:rPr lang="ru-RU" dirty="0"/>
              <a:t>задача 2…</a:t>
            </a:r>
          </a:p>
        </p:txBody>
      </p:sp>
    </p:spTree>
    <p:extLst>
      <p:ext uri="{BB962C8B-B14F-4D97-AF65-F5344CB8AC3E}">
        <p14:creationId xmlns:p14="http://schemas.microsoft.com/office/powerpoint/2010/main" val="339240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E72F7-521A-424D-8250-EB8BB235A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Возможные заказчики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8F957D-1E94-422A-89D7-09F9DD6F9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указать, кому может быть полезен результат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865755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485C52-369F-414F-86C6-40AA8DB54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реализации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65520A-979F-45EA-BF1D-CA12F54F3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051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AC0B0F-C0F7-4F88-B882-84797E6E1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Экономическое обоснование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FC84AB-A85B-480C-A701-966A0E39E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818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9C99DC-B8AC-4BE9-800C-1D9F5DA90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Проектное решение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BBAACF-4F9D-49DE-8CDD-3B4039D51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описание полученного результата, фото артефактов (прототипы, модели)</a:t>
            </a:r>
          </a:p>
          <a:p>
            <a:r>
              <a:rPr lang="ru-RU" dirty="0"/>
              <a:t>максимальный объем данного раздела - не более двух слайдов</a:t>
            </a:r>
          </a:p>
        </p:txBody>
      </p:sp>
    </p:spTree>
    <p:extLst>
      <p:ext uri="{BB962C8B-B14F-4D97-AF65-F5344CB8AC3E}">
        <p14:creationId xmlns:p14="http://schemas.microsoft.com/office/powerpoint/2010/main" val="35683346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70</Words>
  <Application>Microsoft Office PowerPoint</Application>
  <PresentationFormat>Широкоэкранный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Название проекта</vt:lpstr>
      <vt:lpstr>Проблема</vt:lpstr>
      <vt:lpstr>Актуальность решения</vt:lpstr>
      <vt:lpstr>Существующие аналоги проекта</vt:lpstr>
      <vt:lpstr>Цель</vt:lpstr>
      <vt:lpstr>Возможные заказчики проекта</vt:lpstr>
      <vt:lpstr>Этапы реализации проекта</vt:lpstr>
      <vt:lpstr>Экономическое обоснование</vt:lpstr>
      <vt:lpstr>Проектное решение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kvant49</dc:creator>
  <cp:lastModifiedBy>kvant 49_9</cp:lastModifiedBy>
  <cp:revision>6</cp:revision>
  <dcterms:created xsi:type="dcterms:W3CDTF">2022-12-28T01:21:21Z</dcterms:created>
  <dcterms:modified xsi:type="dcterms:W3CDTF">2023-02-08T02:43:45Z</dcterms:modified>
</cp:coreProperties>
</file>